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2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404d3c1d9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404d3c1d9e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f6ff7945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5f6ff7945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b861875c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b861875c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b861875c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b861875c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dbf36889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dbf36889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5f7c27df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5f7c27df0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04d3c1d9e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04d3c1d9e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404d3c1d9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404d3c1d9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404d3c1d9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404d3c1d9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404d3c1d9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404d3c1d9e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4GbTfN5L-w_F3I_Ev0-s2L4RQ7bGyxYwSfC1Qz-rnFI/edit#slide=id.g247fd48989_0_82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5" Type="http://schemas.openxmlformats.org/officeDocument/2006/relationships/image" Target="../media/image15.jp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png"/><Relationship Id="rId1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jpg"/><Relationship Id="rId18" Type="http://schemas.openxmlformats.org/officeDocument/2006/relationships/image" Target="../media/image3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12" Type="http://schemas.openxmlformats.org/officeDocument/2006/relationships/image" Target="../media/image25.jpg"/><Relationship Id="rId17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5" Type="http://schemas.openxmlformats.org/officeDocument/2006/relationships/image" Target="../media/image28.jpg"/><Relationship Id="rId10" Type="http://schemas.openxmlformats.org/officeDocument/2006/relationships/image" Target="../media/image23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Relationship Id="rId14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Relationship Id="rId9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Literary Themes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August 14 - 16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Interests</a:t>
            </a:r>
            <a:endParaRPr/>
          </a:p>
        </p:txBody>
      </p:sp>
      <p:sp>
        <p:nvSpPr>
          <p:cNvPr id="163" name="Google Shape;163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Reading fiction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Traveling, especially beaches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Babies - 3 great nephews, and two great neices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64" name="Google Shape;164;p2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5" name="Google Shape;16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9929" y="-12"/>
            <a:ext cx="3121151" cy="348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7274" y="2767050"/>
            <a:ext cx="3168598" cy="2376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61068" y="0"/>
            <a:ext cx="1382928" cy="184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30397" y="3028397"/>
            <a:ext cx="1313600" cy="21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22922" y="3065332"/>
            <a:ext cx="1382925" cy="2078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33918" y="2918967"/>
            <a:ext cx="1668398" cy="2224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11439" y="1555275"/>
            <a:ext cx="1151525" cy="171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3"/>
          <p:cNvSpPr txBox="1">
            <a:spLocks noGrp="1"/>
          </p:cNvSpPr>
          <p:nvPr>
            <p:ph type="title"/>
          </p:nvPr>
        </p:nvSpPr>
        <p:spPr>
          <a:xfrm>
            <a:off x="311700" y="117850"/>
            <a:ext cx="8520600" cy="10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Friday, August 16th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/>
              <a:t>Objectives</a:t>
            </a:r>
            <a:r>
              <a:rPr lang="en" sz="1400"/>
              <a:t>: Students will be able to informally define the concepts of conformity and non-conformity after viewing images and video clips.</a:t>
            </a:r>
            <a:endParaRPr sz="1400"/>
          </a:p>
        </p:txBody>
      </p:sp>
      <p:sp>
        <p:nvSpPr>
          <p:cNvPr id="177" name="Google Shape;177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759500" cy="3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/>
              <a:t>Agenda:</a:t>
            </a:r>
            <a:endParaRPr sz="180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Conformity vs. Non-conformity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What do they mean?</a:t>
            </a:r>
            <a:endParaRPr sz="1800"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Images and clips to guide us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Create a definition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This or That Brainstorm</a:t>
            </a:r>
            <a:endParaRPr sz="1800"/>
          </a:p>
          <a:p>
            <a:pPr marL="9144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1" u="sng"/>
              <a:t>Homework:</a:t>
            </a:r>
            <a:r>
              <a:rPr lang="en" sz="1800"/>
              <a:t>  Continue working on your Introduction Slides </a:t>
            </a:r>
            <a:r>
              <a:rPr lang="en" sz="1800" b="1">
                <a:solidFill>
                  <a:srgbClr val="FF0000"/>
                </a:solidFill>
              </a:rPr>
              <a:t>due Tuesday</a:t>
            </a:r>
            <a:endParaRPr sz="18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/>
          </a:p>
        </p:txBody>
      </p:sp>
      <p:sp>
        <p:nvSpPr>
          <p:cNvPr id="178" name="Google Shape;178;p23"/>
          <p:cNvSpPr txBox="1">
            <a:spLocks noGrp="1"/>
          </p:cNvSpPr>
          <p:nvPr>
            <p:ph type="body" idx="2"/>
          </p:nvPr>
        </p:nvSpPr>
        <p:spPr>
          <a:xfrm>
            <a:off x="5180025" y="1152475"/>
            <a:ext cx="365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9" name="Google Shape;17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1576" y="1152475"/>
            <a:ext cx="3568275" cy="306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89800"/>
            <a:ext cx="8520600" cy="96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Wedsday, August 14th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/>
              <a:t>Objectives: </a:t>
            </a:r>
            <a:r>
              <a:rPr lang="en" sz="1400"/>
              <a:t>  </a:t>
            </a:r>
            <a:r>
              <a:rPr lang="en" sz="1200"/>
              <a:t>Students will understand the expectations of the course and will jump right in to speaking and listening, as well as providing reasoning for an opinion, on a non-threating topic while getting to know each other better.</a:t>
            </a:r>
            <a:endParaRPr sz="120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Agenda:</a:t>
            </a:r>
            <a:endParaRPr sz="180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Literary Themes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Syllabus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Introductions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Mrs. Manzella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Ms. Owens</a:t>
            </a:r>
            <a:endParaRPr sz="1800"/>
          </a:p>
          <a:p>
            <a:pPr marL="9144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/>
          </a:p>
          <a:p>
            <a:pPr marL="91440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800"/>
          </a:p>
          <a:p>
            <a:pPr marL="13716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8925" y="1916275"/>
            <a:ext cx="4384675" cy="197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Thursday, August 15th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u="sng"/>
              <a:t>Objectives:</a:t>
            </a:r>
            <a:r>
              <a:rPr lang="en" sz="1400"/>
              <a:t>  Students will digitally introduce themselves.</a:t>
            </a: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2"/>
          </p:nvPr>
        </p:nvSpPr>
        <p:spPr>
          <a:xfrm>
            <a:off x="4980400" y="4996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/>
              <a:t>Agenda:</a:t>
            </a:r>
            <a:endParaRPr sz="1800" b="1" u="sng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Create a Power Point on OneDrive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One slide with two sections like this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Multiple slides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Introduce yourself to ME!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Family	- Dreams/Goals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Friends	- Future Career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Hobbies - Places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Anything you think I should know!</a:t>
            </a:r>
            <a:endParaRPr sz="1800"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  </a:t>
            </a:r>
            <a:endParaRPr sz="1800"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650" y="1505334"/>
            <a:ext cx="3999900" cy="2575936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-76775" y="4631400"/>
            <a:ext cx="87525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</a:rPr>
              <a:t>Share your slide(s) to </a:t>
            </a:r>
            <a:r>
              <a:rPr lang="en" sz="2400" b="1">
                <a:solidFill>
                  <a:srgbClr val="FF0000"/>
                </a:solidFill>
              </a:rPr>
              <a:t>fmanzella@d131.org</a:t>
            </a:r>
            <a:endParaRPr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311700" y="86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Mrs. Manzella</a:t>
            </a:r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311700" y="74712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b="1"/>
              <a:t>Family </a:t>
            </a:r>
            <a:endParaRPr b="1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Oldest of three; 1 sister, 1 brother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Married 20 years</a:t>
            </a:r>
            <a:endParaRPr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Mario, 17</a:t>
            </a:r>
            <a:endParaRPr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Frankie, 14</a:t>
            </a:r>
            <a:endParaRPr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Two doggies - Luna and Cubby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b="1"/>
              <a:t>Schooling</a:t>
            </a:r>
            <a:endParaRPr b="1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Elementary:  St. John’s (grades 1 - 8)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High School:  El Cerrito High School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College:  San Francisco State University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Masters: Concordia University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b="1"/>
              <a:t>Teaching</a:t>
            </a:r>
            <a:endParaRPr b="1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Student teaching:  Berkeley High School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Juan Crespi Middle School (3 years)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East Aurora High School (20 years)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b="1"/>
              <a:t>Interests</a:t>
            </a:r>
            <a:endParaRPr b="1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Reading fiction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Traveling, especially beaches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Babies - 3 greats, one on the way</a:t>
            </a:r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7024" y="86350"/>
            <a:ext cx="1944755" cy="1458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1330" y="555050"/>
            <a:ext cx="1158676" cy="154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1603" y="2387475"/>
            <a:ext cx="2320375" cy="266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89475" y="-4"/>
            <a:ext cx="2190950" cy="129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32646" y="834100"/>
            <a:ext cx="1158675" cy="1179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82050" y="2413563"/>
            <a:ext cx="1828425" cy="138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91313" y="3365725"/>
            <a:ext cx="2847975" cy="7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93925" y="3925300"/>
            <a:ext cx="2190950" cy="1226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032638" y="2074313"/>
            <a:ext cx="1914525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515153" y="1372221"/>
            <a:ext cx="1828421" cy="145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055418" y="1213175"/>
            <a:ext cx="977230" cy="145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191325" y="3925298"/>
            <a:ext cx="920196" cy="1226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784890" y="3925293"/>
            <a:ext cx="920203" cy="1226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114700" y="658138"/>
            <a:ext cx="227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Miss Owens</a:t>
            </a:r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body" idx="1"/>
          </p:nvPr>
        </p:nvSpPr>
        <p:spPr>
          <a:xfrm>
            <a:off x="-176350" y="1101575"/>
            <a:ext cx="3458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Family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2 older brothers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 nephew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Mom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Grandpa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Fat Cat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School 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Glenbard West High School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North Central College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Golden Apple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Hobbies 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Traveling 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25 states &amp; Canada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Cooking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Netflix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Outdoors/biking/hiking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/>
          </a:p>
        </p:txBody>
      </p:sp>
      <p:pic>
        <p:nvPicPr>
          <p:cNvPr id="99" name="Google Shape;9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5700" y="31256"/>
            <a:ext cx="1273374" cy="1591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7124" y="3153025"/>
            <a:ext cx="1592378" cy="199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79500" y="3426300"/>
            <a:ext cx="1273376" cy="169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 rotWithShape="1">
          <a:blip r:embed="rId6">
            <a:alphaModFix/>
          </a:blip>
          <a:srcRect t="24878" b="26041"/>
          <a:stretch/>
        </p:blipFill>
        <p:spPr>
          <a:xfrm>
            <a:off x="6352875" y="3868823"/>
            <a:ext cx="1460925" cy="1274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59075" y="0"/>
            <a:ext cx="1207498" cy="1609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27975" y="19367"/>
            <a:ext cx="1273376" cy="1697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70542" y="1554300"/>
            <a:ext cx="2146687" cy="16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32675" y="3267358"/>
            <a:ext cx="1411323" cy="1881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363050" y="1554308"/>
            <a:ext cx="1207498" cy="160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475425" y="0"/>
            <a:ext cx="1592378" cy="2123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/>
          <p:cNvPicPr preferRelativeResize="0"/>
          <p:nvPr/>
        </p:nvPicPr>
        <p:blipFill rotWithShape="1">
          <a:blip r:embed="rId13">
            <a:alphaModFix/>
          </a:blip>
          <a:srcRect l="21876" t="3469" r="9479" b="39831"/>
          <a:stretch/>
        </p:blipFill>
        <p:spPr>
          <a:xfrm>
            <a:off x="4816650" y="0"/>
            <a:ext cx="1411323" cy="155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717225" y="2123174"/>
            <a:ext cx="1666558" cy="111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157925" y="1610000"/>
            <a:ext cx="2205126" cy="117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308932" y="3153025"/>
            <a:ext cx="1408305" cy="74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178200" y="31250"/>
            <a:ext cx="1207500" cy="676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621198" y="2786074"/>
            <a:ext cx="1016078" cy="67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Mrs. Manzella</a:t>
            </a:r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Self-Introduction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Family</a:t>
            </a:r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Oldest of three; 1 sister, 1 brother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Married 20 years</a:t>
            </a:r>
            <a:endParaRPr sz="1800"/>
          </a:p>
          <a:p>
            <a:pPr marL="0" lvl="0" indent="45720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Mario, 17</a:t>
            </a:r>
            <a:endParaRPr sz="1800"/>
          </a:p>
          <a:p>
            <a:pPr marL="0" lvl="0" indent="45720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Frankie, 14</a:t>
            </a:r>
            <a:endParaRPr sz="1800"/>
          </a:p>
          <a:p>
            <a:pPr marL="0" lvl="0" indent="45720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Two doggies - Luna and Cubby</a:t>
            </a:r>
            <a:endParaRPr sz="1800"/>
          </a:p>
        </p:txBody>
      </p:sp>
      <p:sp>
        <p:nvSpPr>
          <p:cNvPr id="127" name="Google Shape;127;p1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8" name="Google Shape;12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7696" y="0"/>
            <a:ext cx="2678553" cy="357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2500" y="2921650"/>
            <a:ext cx="2962472" cy="2221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1099" y="3450875"/>
            <a:ext cx="1217800" cy="160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85999" y="1578625"/>
            <a:ext cx="1110425" cy="167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65450" y="0"/>
            <a:ext cx="2678548" cy="178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38309" y="1785250"/>
            <a:ext cx="1515195" cy="1136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26208" y="1630363"/>
            <a:ext cx="1217802" cy="1567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Education</a:t>
            </a:r>
            <a:endParaRPr/>
          </a:p>
        </p:txBody>
      </p:sp>
      <p:sp>
        <p:nvSpPr>
          <p:cNvPr id="140" name="Google Shape;140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Elementary:  St. John’s (grades 1 - 8)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High School:  El Cerrito High School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College:  San Francisco State University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Masters: Concordia University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Currently starting an ELL endorsement program through University of St. Francis</a:t>
            </a:r>
            <a:endParaRPr sz="1800"/>
          </a:p>
        </p:txBody>
      </p:sp>
      <p:sp>
        <p:nvSpPr>
          <p:cNvPr id="141" name="Google Shape;141;p2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2" name="Google Shape;14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00" y="1017721"/>
            <a:ext cx="2190950" cy="129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9177" y="637613"/>
            <a:ext cx="1808950" cy="184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1599" y="2479076"/>
            <a:ext cx="2518475" cy="20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39163" y="2805788"/>
            <a:ext cx="1914525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49525" y="3687599"/>
            <a:ext cx="1292250" cy="129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Career</a:t>
            </a:r>
            <a:endParaRPr/>
          </a:p>
        </p:txBody>
      </p:sp>
      <p:sp>
        <p:nvSpPr>
          <p:cNvPr id="152" name="Google Shape;152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Student teaching:  Berkeley High School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Juan Crespi Middle School (3 years)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East Aurora High School (20 years)</a:t>
            </a:r>
            <a:endParaRPr sz="1800"/>
          </a:p>
        </p:txBody>
      </p:sp>
      <p:sp>
        <p:nvSpPr>
          <p:cNvPr id="153" name="Google Shape;153;p2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4" name="Google Shape;15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3600" y="903024"/>
            <a:ext cx="2943250" cy="223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3850" y="86550"/>
            <a:ext cx="2095500" cy="15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2" y="3394800"/>
            <a:ext cx="5896875" cy="152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93100" y="3272163"/>
            <a:ext cx="2095500" cy="1650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401</Words>
  <Application>Microsoft Office PowerPoint</Application>
  <PresentationFormat>On-screen Show (16:9)</PresentationFormat>
  <Paragraphs>93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Arial</vt:lpstr>
      <vt:lpstr>Simple Light</vt:lpstr>
      <vt:lpstr>Literary Themes</vt:lpstr>
      <vt:lpstr>Wedsday, August 14th Objectives:   Students will understand the expectations of the course and will jump right in to speaking and listening, as well as providing reasoning for an opinion, on a non-threating topic while getting to know each other better.</vt:lpstr>
      <vt:lpstr>Thursday, August 15th Objectives:  Students will digitally introduce themselves.</vt:lpstr>
      <vt:lpstr>Mrs. Manzella</vt:lpstr>
      <vt:lpstr>Miss Owens</vt:lpstr>
      <vt:lpstr>Mrs. Manzella</vt:lpstr>
      <vt:lpstr>Family</vt:lpstr>
      <vt:lpstr>Education</vt:lpstr>
      <vt:lpstr>Career</vt:lpstr>
      <vt:lpstr>Interests</vt:lpstr>
      <vt:lpstr>Friday, August 16th Objectives: Students will be able to informally define the concepts of conformity and non-conformity after viewing images and video clips.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Literary Themes</dc:title>
  <dc:creator>Francesca M Manzella</dc:creator>
  <cp:lastModifiedBy>Francesca M Manzella</cp:lastModifiedBy>
  <cp:revision>1</cp:revision>
  <dcterms:modified xsi:type="dcterms:W3CDTF">2019-08-28T00:29:34Z</dcterms:modified>
</cp:coreProperties>
</file>