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4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6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6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2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2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2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4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7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1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D76CB-B852-41BC-BF7B-16BFE9C8D12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19ADC-F0F6-4BFC-A279-CAA5FEE3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7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Core Lesson Plan</a:t>
            </a:r>
            <a:br>
              <a:rPr lang="en-US" dirty="0" smtClean="0"/>
            </a:br>
            <a:r>
              <a:rPr lang="en-US" dirty="0" smtClean="0"/>
              <a:t>Add your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1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Standard 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Explanation of the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121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Describe in a paragraph or bullet points the demographics of your classroom.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 language arts class</a:t>
            </a:r>
          </a:p>
          <a:p>
            <a:r>
              <a:rPr lang="en-US" dirty="0" smtClean="0"/>
              <a:t>27 students, 15 boys and 12 girls</a:t>
            </a:r>
          </a:p>
          <a:p>
            <a:r>
              <a:rPr lang="en-US" dirty="0" smtClean="0"/>
              <a:t>2 IEPs</a:t>
            </a:r>
          </a:p>
          <a:p>
            <a:r>
              <a:rPr lang="en-US" dirty="0" smtClean="0"/>
              <a:t>3 recently exited ELLs</a:t>
            </a:r>
          </a:p>
          <a:p>
            <a:r>
              <a:rPr lang="en-US" dirty="0" smtClean="0"/>
              <a:t>1 gifted student 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5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how long it will take to teach this skill. </a:t>
            </a:r>
          </a:p>
          <a:p>
            <a:r>
              <a:rPr lang="en-US" dirty="0" smtClean="0"/>
              <a:t>Is your lesson one part of a larger unit?  If so, where does it fall?  Beginning? Middle or End?</a:t>
            </a:r>
          </a:p>
          <a:p>
            <a:r>
              <a:rPr lang="en-US" dirty="0" smtClean="0"/>
              <a:t>Is this activity a formative or summative assessment of what students know?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4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(may be more than one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or find handouts, quizzes, activities that will help you to teach this lesson.  Share the actual handouts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1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Summative Assessment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test that will help you assess whether your students understand the concept you have learned and practiced.  Attach the test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8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differential for diverse groups of students, such as those with IEPs, ELLs, or gifted students?  Bullet point explanations are fine.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6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Component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what ways besides the test will you be sure that your students have grasped what you wanted them </a:t>
            </a:r>
            <a:r>
              <a:rPr lang="en-US" smtClean="0"/>
              <a:t>to learn?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5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Common Core Lesson Plan Add your title here</vt:lpstr>
      <vt:lpstr>The Standard #</vt:lpstr>
      <vt:lpstr>My students</vt:lpstr>
      <vt:lpstr>Time Frame</vt:lpstr>
      <vt:lpstr>Materials (may be more than one slide)</vt:lpstr>
      <vt:lpstr>Summative Assessment </vt:lpstr>
      <vt:lpstr>Differentiation </vt:lpstr>
      <vt:lpstr>Reflection Component </vt:lpstr>
    </vt:vector>
  </TitlesOfParts>
  <Company>East Aurora School District 131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Core Lesson Plan Add your title here</dc:title>
  <dc:creator>Francesca M Manzella</dc:creator>
  <cp:lastModifiedBy>Francesca M Manzella</cp:lastModifiedBy>
  <cp:revision>2</cp:revision>
  <dcterms:created xsi:type="dcterms:W3CDTF">2019-10-22T17:00:56Z</dcterms:created>
  <dcterms:modified xsi:type="dcterms:W3CDTF">2019-10-22T17:01:13Z</dcterms:modified>
</cp:coreProperties>
</file>